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3"/>
    <p:restoredTop sz="94768"/>
  </p:normalViewPr>
  <p:slideViewPr>
    <p:cSldViewPr snapToGrid="0" snapToObjects="1">
      <p:cViewPr>
        <p:scale>
          <a:sx n="91" d="100"/>
          <a:sy n="91" d="100"/>
        </p:scale>
        <p:origin x="1744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5119344" cy="10688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352</Words>
  <Application>Microsoft Macintosh PowerPoint</Application>
  <PresentationFormat>Custom</PresentationFormat>
  <Paragraphs>165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Mette Stormes</cp:lastModifiedBy>
  <cp:revision>15</cp:revision>
  <dcterms:created xsi:type="dcterms:W3CDTF">2017-08-25T14:07:03Z</dcterms:created>
  <dcterms:modified xsi:type="dcterms:W3CDTF">2017-09-27T14:32:33Z</dcterms:modified>
</cp:coreProperties>
</file>