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5119350" cy="10691813"/>
  <p:notesSz cx="6858000" cy="9144000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4"/>
    <p:restoredTop sz="94672"/>
  </p:normalViewPr>
  <p:slideViewPr>
    <p:cSldViewPr snapToGrid="0" snapToObjects="1">
      <p:cViewPr varScale="1">
        <p:scale>
          <a:sx n="62" d="100"/>
          <a:sy n="62" d="100"/>
        </p:scale>
        <p:origin x="1190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473FF-D2D5-2343-A927-58A9A5586F61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FBA02-0CBF-E84A-89E9-F368A5D855C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84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FBA02-0CBF-E84A-89E9-F368A5D855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12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5119346" cy="106889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5119347" cy="1068890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594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65457" y="2319690"/>
            <a:ext cx="7553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 (Elev) • (Virksomhed) • Aftaleperiode: x  •  </a:t>
            </a:r>
            <a:r>
              <a:rPr lang="da-DK" sz="14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Udd</a:t>
            </a:r>
            <a:r>
              <a:rPr lang="da-DK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ansvarlig: X</a:t>
            </a:r>
            <a:endParaRPr lang="da-DK" sz="1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4907" y="3983255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6900" y="3983255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841" y="3983255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3187" y="3983255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4907" y="6657629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46900" y="6657629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71841" y="6657629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33187" y="6657629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65457" y="1076426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65457" y="172131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65457" y="226033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65457" y="279934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65457" y="3444242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65457" y="3983257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65457" y="478215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65457" y="532116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65457" y="5860183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65457" y="6505075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5457" y="7044090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65457" y="758310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65457" y="812211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65457" y="867075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65457" y="931565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65457" y="984504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78792" y="1076426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78792" y="172131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78792" y="226033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78792" y="279934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78792" y="3444242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78792" y="3983257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78792" y="478215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78792" y="532116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78792" y="5860183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78792" y="6505075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78792" y="7044090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78792" y="758310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378792" y="812211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378792" y="867075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78792" y="931565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78792" y="984504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991023" y="1076426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991023" y="172131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991023" y="226033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991023" y="279934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991023" y="3444242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991023" y="3983257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991023" y="478215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991023" y="532116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991023" y="5860183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91023" y="6505075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991023" y="7044090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991023" y="758310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991023" y="812211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991023" y="867075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991023" y="931565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991023" y="984504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804358" y="1076426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804358" y="172131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804358" y="226033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804358" y="279934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804358" y="3444242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804358" y="3983257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804358" y="478215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804358" y="532116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804358" y="5860183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804358" y="6505075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804358" y="7044090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804358" y="758310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804358" y="812211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804358" y="867075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804358" y="931565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804358" y="984504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2426214" y="1076426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2426214" y="172131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426214" y="226033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2426214" y="279934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2426214" y="3444242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2426214" y="3983257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2426214" y="478215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2426214" y="532116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426214" y="5860183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2426214" y="6505075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426214" y="7044090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2426214" y="758310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2426214" y="812211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2426214" y="867075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2426214" y="931565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2426214" y="984504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3239549" y="1076426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3239549" y="172131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3239549" y="226033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3239549" y="279934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3239549" y="3444242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3239549" y="3983257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3239549" y="478215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3239549" y="532116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3239549" y="5860183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3239549" y="6505075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3239549" y="7044090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3239549" y="758310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3239549" y="812211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3239549" y="867075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3239549" y="931565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3239549" y="984504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579893" y="406670"/>
            <a:ext cx="240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1. SAMTALE</a:t>
            </a:r>
            <a: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a-DK" sz="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Dato: </a:t>
            </a:r>
            <a:r>
              <a:rPr lang="da-DK" sz="8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xx.xx.xx</a:t>
            </a:r>
            <a:endParaRPr lang="da-DK" sz="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0007093" y="406670"/>
            <a:ext cx="240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da-DK" sz="1000" b="1" dirty="0" smtClean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. SAMTALE</a:t>
            </a:r>
            <a:r>
              <a:rPr lang="da-DK" sz="800" dirty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da-DK" sz="800" dirty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a-DK" sz="800" dirty="0" smtClean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Dato: </a:t>
            </a:r>
            <a:r>
              <a:rPr lang="da-DK" sz="800" dirty="0" err="1" smtClean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xx.xx.xx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2440651" y="406670"/>
            <a:ext cx="240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da-DK" sz="1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SAMTALE</a:t>
            </a:r>
            <a: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a-DK" sz="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Dato: </a:t>
            </a:r>
            <a:r>
              <a:rPr lang="da-DK" sz="8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xx.xx.xx</a:t>
            </a:r>
            <a:endParaRPr lang="da-DK" sz="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792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352</Words>
  <Application>Microsoft Office PowerPoint</Application>
  <PresentationFormat>Brugerdefineret</PresentationFormat>
  <Paragraphs>165</Paragraphs>
  <Slides>2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Mette Stormes</dc:creator>
  <cp:lastModifiedBy>Kirsten Bach Kjeldal - KBKJ</cp:lastModifiedBy>
  <cp:revision>14</cp:revision>
  <dcterms:created xsi:type="dcterms:W3CDTF">2017-08-25T14:07:03Z</dcterms:created>
  <dcterms:modified xsi:type="dcterms:W3CDTF">2017-09-01T11:35:40Z</dcterms:modified>
</cp:coreProperties>
</file>