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5119350" cy="10691813"/>
  <p:notesSz cx="6858000" cy="9144000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3"/>
    <p:restoredTop sz="94768"/>
  </p:normalViewPr>
  <p:slideViewPr>
    <p:cSldViewPr snapToGrid="0" snapToObjects="1">
      <p:cViewPr>
        <p:scale>
          <a:sx n="91" d="100"/>
          <a:sy n="91" d="100"/>
        </p:scale>
        <p:origin x="1744" y="1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473FF-D2D5-2343-A927-58A9A5586F61}" type="datetimeFigureOut">
              <a:rPr lang="en-US" smtClean="0"/>
              <a:t>9/27/17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FBA02-0CBF-E84A-89E9-F368A5D85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84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FBA02-0CBF-E84A-89E9-F368A5D855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12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5119344" cy="106889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5119347" cy="1068890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9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65457" y="2319690"/>
            <a:ext cx="7553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 (Elev) • (Virksomhed) • Aftaleperiode: x  •  </a:t>
            </a:r>
            <a:r>
              <a:rPr lang="da-DK" sz="14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Udd</a:t>
            </a:r>
            <a:r>
              <a:rPr lang="da-DK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ansvarlig: X</a:t>
            </a:r>
            <a:endParaRPr lang="da-DK" sz="1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4907" y="3983255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6900" y="3983255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841" y="3983255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3187" y="3983255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4907" y="6657629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6900" y="6657629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1841" y="6657629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3187" y="6657629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65457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65457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65457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65457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65457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5457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65457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65457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5457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65457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5457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65457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65457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5457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65457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65457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78792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78792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78792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78792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78792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78792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78792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78792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78792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78792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78792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78792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78792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78792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78792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78792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991023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991023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991023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991023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991023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991023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91023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991023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991023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91023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991023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991023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991023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991023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991023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991023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804358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804358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804358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804358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804358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804358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804358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804358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804358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804358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804358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804358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804358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804358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804358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804358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426214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426214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426214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426214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426214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426214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2426214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426214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426214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426214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426214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2426214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426214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2426214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2426214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2426214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3239549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3239549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3239549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3239549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3239549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3239549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3239549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3239549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239549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3239549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3239549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3239549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3239549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3239549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3239549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3239549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579893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1. SAMTALE</a:t>
            </a:r>
            <a: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007093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da-DK" sz="1000" b="1" dirty="0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. SAMTALE</a:t>
            </a:r>
            <a:r>
              <a:rPr lang="da-DK" sz="800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2440651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da-DK" sz="1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SAMTALE</a:t>
            </a:r>
            <a: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792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352</Words>
  <Application>Microsoft Macintosh PowerPoint</Application>
  <PresentationFormat>Custom</PresentationFormat>
  <Paragraphs>165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Mette Stormes</dc:creator>
  <cp:lastModifiedBy>Mette Stormes</cp:lastModifiedBy>
  <cp:revision>15</cp:revision>
  <dcterms:created xsi:type="dcterms:W3CDTF">2017-08-25T14:07:03Z</dcterms:created>
  <dcterms:modified xsi:type="dcterms:W3CDTF">2017-09-27T14:30:10Z</dcterms:modified>
</cp:coreProperties>
</file>